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3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1D90D-4293-44B2-FC82-F79662FE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58C51-C2C1-4B82-99EE-BCD3AAC49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3345F-AC51-451D-298D-950A92F2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01AF-24B3-49CD-9A6B-1E0286CA7C95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738DB-089A-EAA2-11A2-A7B8772A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23E42-F352-2D66-EFF4-1ED3EB7B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7E9-00DA-4FA7-AA59-FE61DB7B75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234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F6FD-0CB4-1FBA-68A0-A2519E71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327F7-42FC-77A7-BE27-E287CEEF6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4F1BA-D455-725F-25EB-53ED5AAA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01AF-24B3-49CD-9A6B-1E0286CA7C95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CC5AB-9BC4-A2AE-A2FC-A714130D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A1D9E-E5E4-786A-A5F2-18D140AA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7E9-00DA-4FA7-AA59-FE61DB7B75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435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2897F7-C100-E30D-154A-B446ECAB2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B0011-B2A7-A5FF-8AEE-9BADC7E2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DE604-20AF-5A95-70A0-A16D9812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01AF-24B3-49CD-9A6B-1E0286CA7C95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10AA3-BB18-F285-E8CC-78EE721F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9CECA-E17A-F9C0-3ACC-2BBE85DE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7E9-00DA-4FA7-AA59-FE61DB7B75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139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2E34-C516-5EEC-48CD-9041E99B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0D8FD-B723-322B-4339-784AAD6CA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16D54-565C-84CD-7D78-DB583F15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01AF-24B3-49CD-9A6B-1E0286CA7C95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3E88-A483-1685-60E1-58C92801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1DE39-1166-51E2-9B0A-03A6E857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7E9-00DA-4FA7-AA59-FE61DB7B75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328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292F-7544-497D-58F9-D1723665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66561-DB5A-7214-0367-575F8A4E4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DFB38-5F31-5D43-7571-D5DB2BD0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01AF-24B3-49CD-9A6B-1E0286CA7C95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86789-BB0B-F3D3-DFFD-033F7608D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C82D5-F314-7243-7EBC-05B88A4A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7E9-00DA-4FA7-AA59-FE61DB7B75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554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2904D-59D4-4EDD-AEF0-FA46BC660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FCF14-5352-96E6-B190-48F62CB61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2678C-1824-6BFA-AB47-B6C88E62C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462B0-9D1F-C4B5-13FE-8374DCD2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01AF-24B3-49CD-9A6B-1E0286CA7C95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1CDE4-B906-BF85-54F0-807DD75E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17524-A79C-3141-5A9C-11151A81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7E9-00DA-4FA7-AA59-FE61DB7B75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776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2C57-EEEC-D931-E299-3778DA0E0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7A7A2-9A7F-ED61-4C64-CAA5AB65D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A22BF-72EA-F204-AB61-890F0D00E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336A8-DCB4-788C-534E-EB2003B43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74F6D-A8CD-93D7-65BE-434B69422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C4CE4-ED94-CD12-431D-EA48DF06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01AF-24B3-49CD-9A6B-1E0286CA7C95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DCA88-FF3C-88B3-7DFC-7F12A97A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D28D56-966F-DF96-AC5F-119014E0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7E9-00DA-4FA7-AA59-FE61DB7B75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438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F265-096C-A10B-E90E-73E1AFEF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F0206-1C73-0459-2613-53FD9EF56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01AF-24B3-49CD-9A6B-1E0286CA7C95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E2D0A-07FA-EBE7-1042-BFEE7B05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49616-228D-9A7C-F6AC-08A65387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7E9-00DA-4FA7-AA59-FE61DB7B75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573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D29CDF-919E-B666-B5A4-B23AAFA5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01AF-24B3-49CD-9A6B-1E0286CA7C95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C8AF49-2CDC-CA05-9665-F2812C3D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982FB-3A37-90C3-DFCA-462DF644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7E9-00DA-4FA7-AA59-FE61DB7B75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478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B6B08-E81C-FA1A-73A0-A0090179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EA683-EBAA-301C-2DD5-E6296303F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F94D2-FBB9-CC0E-EDE7-084771876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280EE-E5B3-17F6-EC80-38DCF3076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01AF-24B3-49CD-9A6B-1E0286CA7C95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C6F47-9345-05A6-680F-BD0315F3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A1AD1-B262-B4E8-C7AA-39D5A53C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7E9-00DA-4FA7-AA59-FE61DB7B75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250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455F8-FF1B-E5A5-5D7C-89DCD440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B5FF7-0E54-5600-86CD-DAEC5A844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23262-7E73-AB5F-1B09-D47DDBA73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3E96D-02D9-82D2-D575-8398983A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01AF-24B3-49CD-9A6B-1E0286CA7C95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4D1CC-B3BB-E7E8-7113-C45FA734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6071E-E5FA-36EA-AFB1-B5C1DA6D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7E9-00DA-4FA7-AA59-FE61DB7B75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368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72030-0C10-F7AC-8DCB-D049F439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17EE6-080D-5E3F-5794-057F64C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9EE7C-CEAF-8137-A176-4CCF6B3B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D01AF-24B3-49CD-9A6B-1E0286CA7C95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86D0F-921D-69B7-E312-20099FE5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B6804-6C6E-D84F-02CC-2015C66AC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5E7E9-00DA-4FA7-AA59-FE61DB7B75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296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74C07-9991-2C4D-56E7-C9B44085F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FBDD25-1E8C-0DED-AF6A-A92E8DB42724}"/>
              </a:ext>
            </a:extLst>
          </p:cNvPr>
          <p:cNvSpPr txBox="1"/>
          <p:nvPr/>
        </p:nvSpPr>
        <p:spPr>
          <a:xfrm>
            <a:off x="7202823" y="2519012"/>
            <a:ext cx="4294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b="1" dirty="0">
                <a:solidFill>
                  <a:schemeClr val="bg1"/>
                </a:solidFill>
              </a:rPr>
              <a:t>KASIH DALAM PERGAULAN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251BD9-1CDD-C5D3-D0C5-3B269CBAA179}"/>
              </a:ext>
            </a:extLst>
          </p:cNvPr>
          <p:cNvSpPr/>
          <p:nvPr/>
        </p:nvSpPr>
        <p:spPr>
          <a:xfrm>
            <a:off x="7398326" y="1781885"/>
            <a:ext cx="1366981" cy="48029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Minggu</a:t>
            </a:r>
            <a:r>
              <a:rPr lang="en-US" dirty="0"/>
              <a:t> 3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CCA48-EE2B-B398-83B8-F26BFE4016EC}"/>
              </a:ext>
            </a:extLst>
          </p:cNvPr>
          <p:cNvSpPr txBox="1"/>
          <p:nvPr/>
        </p:nvSpPr>
        <p:spPr>
          <a:xfrm>
            <a:off x="7333669" y="4530174"/>
            <a:ext cx="22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2 KORINTUS 6:11–7:1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7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6BAEE-556A-25BD-0F76-4B04B474B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16B01E-DAE6-F2D8-B1B0-692DF7C26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B9D484-FD37-9A60-7298-6A97AC6AA894}"/>
              </a:ext>
            </a:extLst>
          </p:cNvPr>
          <p:cNvSpPr txBox="1"/>
          <p:nvPr/>
        </p:nvSpPr>
        <p:spPr>
          <a:xfrm>
            <a:off x="4821381" y="932871"/>
            <a:ext cx="69919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000" dirty="0">
                <a:solidFill>
                  <a:schemeClr val="bg1"/>
                </a:solidFill>
              </a:rPr>
              <a:t>Kehidupan iman tidak dapat dipisahkan dari pergaulan sehari-hari. Paulus menekankan bahwa kasih harus nyata dalam relasi dengan orang lain, sekaligus menjaga kekudusan diri dari pengaruh dosa.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D2D6E1-E9AC-DFE8-C439-5F06AAE4F698}"/>
              </a:ext>
            </a:extLst>
          </p:cNvPr>
          <p:cNvSpPr txBox="1"/>
          <p:nvPr/>
        </p:nvSpPr>
        <p:spPr>
          <a:xfrm>
            <a:off x="4830618" y="4230255"/>
            <a:ext cx="680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solidFill>
                  <a:schemeClr val="bg1"/>
                </a:solidFill>
              </a:rPr>
              <a:t>Hubungan dengan sesama tergambar dalam beberapa SIKAP berikut:</a:t>
            </a:r>
          </a:p>
        </p:txBody>
      </p:sp>
    </p:spTree>
    <p:extLst>
      <p:ext uri="{BB962C8B-B14F-4D97-AF65-F5344CB8AC3E}">
        <p14:creationId xmlns:p14="http://schemas.microsoft.com/office/powerpoint/2010/main" val="246036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081CF-BEEA-34D0-5F18-867767253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D2E62E-146C-4F54-0920-26B08B426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1380C8-BC09-0ABF-326A-6A9CF2933E12}"/>
              </a:ext>
            </a:extLst>
          </p:cNvPr>
          <p:cNvSpPr txBox="1"/>
          <p:nvPr/>
        </p:nvSpPr>
        <p:spPr>
          <a:xfrm>
            <a:off x="665018" y="950901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</a:rPr>
              <a:t>1</a:t>
            </a:r>
            <a:endParaRPr lang="en-ID" sz="15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B4A11-1DD6-1B99-E34C-11DF5C7229CD}"/>
              </a:ext>
            </a:extLst>
          </p:cNvPr>
          <p:cNvSpPr txBox="1"/>
          <p:nvPr/>
        </p:nvSpPr>
        <p:spPr>
          <a:xfrm>
            <a:off x="665018" y="3047355"/>
            <a:ext cx="54309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000" b="1" dirty="0">
                <a:solidFill>
                  <a:schemeClr val="bg1"/>
                </a:solidFill>
              </a:rPr>
              <a:t>BERSIKAP TERBUKA DENGAN REKAN SEIMAN</a:t>
            </a:r>
            <a:endParaRPr lang="en-ID" sz="5000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1639CE-048F-12DF-42F1-964F33BEBC01}"/>
              </a:ext>
            </a:extLst>
          </p:cNvPr>
          <p:cNvSpPr/>
          <p:nvPr/>
        </p:nvSpPr>
        <p:spPr>
          <a:xfrm>
            <a:off x="3089563" y="4714322"/>
            <a:ext cx="900546" cy="58189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7-1</a:t>
            </a:r>
            <a:endParaRPr lang="en-ID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06E11-930A-A888-3E66-ABB9B676EEE4}"/>
              </a:ext>
            </a:extLst>
          </p:cNvPr>
          <p:cNvSpPr txBox="1"/>
          <p:nvPr/>
        </p:nvSpPr>
        <p:spPr>
          <a:xfrm>
            <a:off x="6761018" y="2249225"/>
            <a:ext cx="45442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</a:rPr>
              <a:t>Paulus membuka hati kepada jemaat Korintus dengan kasih. Hal ini menunjukkan hubungan yang erat </a:t>
            </a:r>
            <a:r>
              <a:rPr lang="id-ID" sz="3200" dirty="0" err="1">
                <a:solidFill>
                  <a:schemeClr val="bg1"/>
                </a:solidFill>
              </a:rPr>
              <a:t>diantara</a:t>
            </a:r>
            <a:r>
              <a:rPr lang="id-ID" sz="3200" dirty="0">
                <a:solidFill>
                  <a:schemeClr val="bg1"/>
                </a:solidFill>
              </a:rPr>
              <a:t> mereka.</a:t>
            </a:r>
          </a:p>
        </p:txBody>
      </p:sp>
    </p:spTree>
    <p:extLst>
      <p:ext uri="{BB962C8B-B14F-4D97-AF65-F5344CB8AC3E}">
        <p14:creationId xmlns:p14="http://schemas.microsoft.com/office/powerpoint/2010/main" val="75516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FCFAC-A8E4-109F-C19B-6DE1D93A2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286212-BE33-AE9F-A5B3-F83B5A230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4A1298-FE7C-DF7F-8D83-D048F4FBC6AE}"/>
              </a:ext>
            </a:extLst>
          </p:cNvPr>
          <p:cNvSpPr txBox="1"/>
          <p:nvPr/>
        </p:nvSpPr>
        <p:spPr>
          <a:xfrm>
            <a:off x="646546" y="1182109"/>
            <a:ext cx="5818909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id-ID" sz="3200" dirty="0">
                <a:solidFill>
                  <a:schemeClr val="bg1"/>
                </a:solidFill>
              </a:rPr>
              <a:t>Dalam komunitas iman, keterbukaan dan kejujuran akan mempererat persaudaraan.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id-ID" sz="3200" dirty="0">
                <a:solidFill>
                  <a:schemeClr val="bg1"/>
                </a:solidFill>
              </a:rPr>
              <a:t>Diperlukan kelapangan hati dan usaha berkelanjutan untuk menjadi terbuka di dalam komunitas orang percaya</a:t>
            </a:r>
          </a:p>
        </p:txBody>
      </p:sp>
    </p:spTree>
    <p:extLst>
      <p:ext uri="{BB962C8B-B14F-4D97-AF65-F5344CB8AC3E}">
        <p14:creationId xmlns:p14="http://schemas.microsoft.com/office/powerpoint/2010/main" val="241299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BA59D-DBB6-15D0-B87B-5E5654F54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C82106-BD51-F4FE-0772-A5882785C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5227AD-9CA0-FC56-B02A-767B4A10BDAE}"/>
              </a:ext>
            </a:extLst>
          </p:cNvPr>
          <p:cNvSpPr txBox="1"/>
          <p:nvPr/>
        </p:nvSpPr>
        <p:spPr>
          <a:xfrm>
            <a:off x="665018" y="950901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</a:rPr>
              <a:t>2</a:t>
            </a:r>
            <a:endParaRPr lang="en-ID" sz="15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3675B-7927-1692-1E5D-BA453E40C86A}"/>
              </a:ext>
            </a:extLst>
          </p:cNvPr>
          <p:cNvSpPr txBox="1"/>
          <p:nvPr/>
        </p:nvSpPr>
        <p:spPr>
          <a:xfrm>
            <a:off x="665018" y="3047355"/>
            <a:ext cx="59020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chemeClr val="bg1"/>
                </a:solidFill>
              </a:rPr>
              <a:t>BERSIKAP TERTUTUP DENGAN KEGELAPAN</a:t>
            </a:r>
            <a:endParaRPr lang="en-ID" sz="5000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DDC22D-A7C5-958C-5F9E-4DC6774BAAB9}"/>
              </a:ext>
            </a:extLst>
          </p:cNvPr>
          <p:cNvSpPr/>
          <p:nvPr/>
        </p:nvSpPr>
        <p:spPr>
          <a:xfrm>
            <a:off x="4391889" y="4899049"/>
            <a:ext cx="1620983" cy="58189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6:14-16</a:t>
            </a:r>
            <a:endParaRPr lang="en-ID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F3E1-BB7C-5520-252B-EFF1FDBB6C07}"/>
              </a:ext>
            </a:extLst>
          </p:cNvPr>
          <p:cNvSpPr txBox="1"/>
          <p:nvPr/>
        </p:nvSpPr>
        <p:spPr>
          <a:xfrm>
            <a:off x="6982691" y="2249225"/>
            <a:ext cx="45442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</a:rPr>
              <a:t>Paulus menegaskan bahwa terang tidak dapat bersatu dengan gelap. Orang percaya harus tegas memutuskan untuk tidak kompromi dengan dosa.</a:t>
            </a:r>
          </a:p>
        </p:txBody>
      </p:sp>
    </p:spTree>
    <p:extLst>
      <p:ext uri="{BB962C8B-B14F-4D97-AF65-F5344CB8AC3E}">
        <p14:creationId xmlns:p14="http://schemas.microsoft.com/office/powerpoint/2010/main" val="362746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ECAB8-579C-6341-DC3D-2DBE706E8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018FDC9-6031-FB70-1296-76F83B4A6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128C4-C8DB-5987-6933-DCA2ECB0E283}"/>
              </a:ext>
            </a:extLst>
          </p:cNvPr>
          <p:cNvSpPr txBox="1"/>
          <p:nvPr/>
        </p:nvSpPr>
        <p:spPr>
          <a:xfrm>
            <a:off x="1016001" y="983844"/>
            <a:ext cx="10326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</a:rPr>
              <a:t>Bukan berarti menjauhi orang berdosa, tetapi tidak mengikuti praktik dosa mereka (</a:t>
            </a:r>
            <a:r>
              <a:rPr lang="id-ID" sz="3200" dirty="0" err="1">
                <a:solidFill>
                  <a:schemeClr val="bg1"/>
                </a:solidFill>
              </a:rPr>
              <a:t>Ef</a:t>
            </a:r>
            <a:r>
              <a:rPr lang="id-ID" sz="3200" dirty="0">
                <a:solidFill>
                  <a:schemeClr val="bg1"/>
                </a:solidFill>
              </a:rPr>
              <a:t> 5:11: “Janganlah turut mengambil bagian dalam perbuatan-perbuatan kegelapan”).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C957C-4C4A-3D85-A2EC-C67483FCF30A}"/>
              </a:ext>
            </a:extLst>
          </p:cNvPr>
          <p:cNvSpPr txBox="1"/>
          <p:nvPr/>
        </p:nvSpPr>
        <p:spPr>
          <a:xfrm>
            <a:off x="6289964" y="3520756"/>
            <a:ext cx="54771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</a:rPr>
              <a:t>Kita adalah bait Roh Kudus (1Kor 6:19), sehingga hidup kita tidak boleh bercampur dengan hal-hal yang menajiskan.</a:t>
            </a:r>
          </a:p>
        </p:txBody>
      </p:sp>
    </p:spTree>
    <p:extLst>
      <p:ext uri="{BB962C8B-B14F-4D97-AF65-F5344CB8AC3E}">
        <p14:creationId xmlns:p14="http://schemas.microsoft.com/office/powerpoint/2010/main" val="223259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80249-FD15-9BA8-99A7-1BCD0BF36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D305985-0D3D-A060-328A-966790617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ECAA3A-3F5D-60CA-9273-EEEC9C25FFDA}"/>
              </a:ext>
            </a:extLst>
          </p:cNvPr>
          <p:cNvSpPr txBox="1"/>
          <p:nvPr/>
        </p:nvSpPr>
        <p:spPr>
          <a:xfrm>
            <a:off x="665018" y="950901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</a:rPr>
              <a:t>3</a:t>
            </a:r>
            <a:endParaRPr lang="en-ID" sz="15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BB350-8E04-914D-00BA-55C978ED14FA}"/>
              </a:ext>
            </a:extLst>
          </p:cNvPr>
          <p:cNvSpPr txBox="1"/>
          <p:nvPr/>
        </p:nvSpPr>
        <p:spPr>
          <a:xfrm>
            <a:off x="665018" y="2899573"/>
            <a:ext cx="6539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b="1" dirty="0">
                <a:solidFill>
                  <a:schemeClr val="bg1"/>
                </a:solidFill>
              </a:rPr>
              <a:t>BERSIKAP HATI-HATI DENGAN PENCEMARAN</a:t>
            </a:r>
            <a:endParaRPr lang="en-ID" sz="5000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A5EF84-9214-7A60-D789-EB1F16429010}"/>
              </a:ext>
            </a:extLst>
          </p:cNvPr>
          <p:cNvSpPr/>
          <p:nvPr/>
        </p:nvSpPr>
        <p:spPr>
          <a:xfrm>
            <a:off x="780471" y="5468371"/>
            <a:ext cx="900547" cy="58189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7:1</a:t>
            </a:r>
            <a:endParaRPr lang="en-ID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67E3E-A524-D9CA-B0F3-55F5C518540C}"/>
              </a:ext>
            </a:extLst>
          </p:cNvPr>
          <p:cNvSpPr txBox="1"/>
          <p:nvPr/>
        </p:nvSpPr>
        <p:spPr>
          <a:xfrm>
            <a:off x="7204364" y="2669308"/>
            <a:ext cx="40917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</a:rPr>
              <a:t>Paulus menegaskan perlunya membersihkan diri dari segala pencemaran tubuh dan roh.</a:t>
            </a:r>
          </a:p>
        </p:txBody>
      </p:sp>
    </p:spTree>
    <p:extLst>
      <p:ext uri="{BB962C8B-B14F-4D97-AF65-F5344CB8AC3E}">
        <p14:creationId xmlns:p14="http://schemas.microsoft.com/office/powerpoint/2010/main" val="26966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D2DD2-F77E-1523-F40B-641E5ED96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D932984-E561-2974-4F49-A36D4D449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E15246-5C73-97D5-8A37-9340BDCB2364}"/>
              </a:ext>
            </a:extLst>
          </p:cNvPr>
          <p:cNvSpPr txBox="1"/>
          <p:nvPr/>
        </p:nvSpPr>
        <p:spPr>
          <a:xfrm>
            <a:off x="729674" y="868217"/>
            <a:ext cx="772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/>
              <a:t>Dosa sekecil </a:t>
            </a:r>
            <a:r>
              <a:rPr lang="id-ID" sz="3200" dirty="0" err="1"/>
              <a:t>apapun</a:t>
            </a:r>
            <a:r>
              <a:rPr lang="id-ID" sz="3200" dirty="0"/>
              <a:t> jika dibiarkan akan merusak kehidupan rohani. “Sedikit ragi membuat seluruh adonan mengembang” (</a:t>
            </a:r>
            <a:r>
              <a:rPr lang="id-ID" sz="3200" dirty="0" err="1"/>
              <a:t>Gal</a:t>
            </a:r>
            <a:r>
              <a:rPr lang="id-ID" sz="3200" dirty="0"/>
              <a:t> 5:9).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29596-0977-B733-C1CB-A4D18DDA2CF3}"/>
              </a:ext>
            </a:extLst>
          </p:cNvPr>
          <p:cNvSpPr txBox="1"/>
          <p:nvPr/>
        </p:nvSpPr>
        <p:spPr>
          <a:xfrm>
            <a:off x="729674" y="3048000"/>
            <a:ext cx="701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000" b="1" dirty="0"/>
              <a:t>Hidup kudus bukan pilihan tambahan,</a:t>
            </a:r>
            <a:endParaRPr lang="en-ID" sz="5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71824-197B-61BD-61DE-025C7D78835D}"/>
              </a:ext>
            </a:extLst>
          </p:cNvPr>
          <p:cNvSpPr txBox="1"/>
          <p:nvPr/>
        </p:nvSpPr>
        <p:spPr>
          <a:xfrm>
            <a:off x="729674" y="4848178"/>
            <a:ext cx="6640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/>
              <a:t>melainkan kehendak Allah bagi semua orang percaya (1Ptr 1:16).</a:t>
            </a:r>
          </a:p>
        </p:txBody>
      </p:sp>
    </p:spTree>
    <p:extLst>
      <p:ext uri="{BB962C8B-B14F-4D97-AF65-F5344CB8AC3E}">
        <p14:creationId xmlns:p14="http://schemas.microsoft.com/office/powerpoint/2010/main" val="3306570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225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Fransiska Putri</dc:creator>
  <cp:lastModifiedBy>Rode Rini</cp:lastModifiedBy>
  <cp:revision>5</cp:revision>
  <dcterms:created xsi:type="dcterms:W3CDTF">2025-10-14T10:33:07Z</dcterms:created>
  <dcterms:modified xsi:type="dcterms:W3CDTF">2025-10-24T03:18:12Z</dcterms:modified>
</cp:coreProperties>
</file>